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embeddedFontLst>
    <p:embeddedFont>
      <p:font typeface="Nixie One" panose="020B0604020202020204" charset="0"/>
      <p:regular r:id="rId4"/>
    </p:embeddedFont>
    <p:embeddedFont>
      <p:font typeface="Varela Round" panose="020B0604020202020204" charset="-79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jamin Ernes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0011D8-FA50-43DC-8BCF-0D6648ED518C}">
  <a:tblStyle styleId="{430011D8-FA50-43DC-8BCF-0D6648ED51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11T02:53:26.852" idx="1">
    <p:pos x="6000" y="0"/>
    <p:text>@cwolf@dixonmontessori.org Can you add this slide, with the links, to the website. It should go under the test prep link in the parent resources section.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6edd72be24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6edd72be24_2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+ image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5" name="Google Shape;85;p6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name="adj" fmla="val 39527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6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name="adj" fmla="val 29951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body" idx="2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20" name="Google Shape;120;p8"/>
          <p:cNvSpPr txBox="1">
            <a:spLocks noGrp="1"/>
          </p:cNvSpPr>
          <p:nvPr>
            <p:ph type="body" idx="3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w="9525" cap="flat" cmpd="sng">
            <a:solidFill>
              <a:srgbClr val="00D1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name="adj" fmla="val 43200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name="adj" fmla="val 9905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2109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9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name="adj" fmla="val 43200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6129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name="adj" fmla="val 18608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body" idx="1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156" name="Google Shape;156;p10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0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0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0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0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0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0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2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incolorado.org/sites/default/files/Conferences_English_FINAL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hyperlink" Target="https://www.colorincolorado.org/sites/default/files/Conferences_Spanish_FIN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6"/>
          <p:cNvSpPr txBox="1">
            <a:spLocks noGrp="1"/>
          </p:cNvSpPr>
          <p:nvPr>
            <p:ph type="ctrTitle" idx="4294967295"/>
          </p:nvPr>
        </p:nvSpPr>
        <p:spPr>
          <a:xfrm>
            <a:off x="685800" y="2351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Varela Round"/>
                <a:ea typeface="Varela Round"/>
                <a:cs typeface="Varela Round"/>
                <a:sym typeface="Varela Round"/>
              </a:rPr>
              <a:t>Conference Sign-up Reminder</a:t>
            </a:r>
            <a:endParaRPr sz="2800"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Varela Round"/>
                <a:ea typeface="Varela Round"/>
                <a:cs typeface="Varela Round"/>
                <a:sym typeface="Varela Round"/>
              </a:rPr>
              <a:t>Recordatorio para conferencias</a:t>
            </a:r>
            <a:endParaRPr sz="2800"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18" name="Google Shape;218;p16"/>
          <p:cNvSpPr txBox="1">
            <a:spLocks noGrp="1"/>
          </p:cNvSpPr>
          <p:nvPr>
            <p:ph type="subTitle" idx="4294967295"/>
          </p:nvPr>
        </p:nvSpPr>
        <p:spPr>
          <a:xfrm>
            <a:off x="1384725" y="1508575"/>
            <a:ext cx="6593700" cy="17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100" b="1">
                <a:solidFill>
                  <a:srgbClr val="00ACC3"/>
                </a:solidFill>
              </a:rPr>
              <a:t>Si se necesita alguien que traduzca, por favor de avisar a mi, la oficina o la maestra pronto.</a:t>
            </a:r>
            <a:endParaRPr sz="3100" b="1">
              <a:solidFill>
                <a:srgbClr val="00ACC3"/>
              </a:solidFill>
            </a:endParaRPr>
          </a:p>
        </p:txBody>
      </p:sp>
      <p:sp>
        <p:nvSpPr>
          <p:cNvPr id="219" name="Google Shape;219;p16"/>
          <p:cNvSpPr txBox="1">
            <a:spLocks noGrp="1"/>
          </p:cNvSpPr>
          <p:nvPr>
            <p:ph type="body" idx="4294967295"/>
          </p:nvPr>
        </p:nvSpPr>
        <p:spPr>
          <a:xfrm>
            <a:off x="1384725" y="3346300"/>
            <a:ext cx="6593700" cy="101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Conference Tips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https://www.colorincolorado.org/sites/default/files/Conferences_English_FINAL.pdf</a:t>
            </a:r>
            <a:endParaRPr sz="14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Consejos para conferencias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https://www.colorincolorado.org/sites/default/files/Conferences_Spanish_FINAL.pdf</a:t>
            </a:r>
            <a:endParaRPr sz="14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20" name="Google Shape;220;p16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Nixie One</vt:lpstr>
      <vt:lpstr>Arial</vt:lpstr>
      <vt:lpstr>Varela Round</vt:lpstr>
      <vt:lpstr>Puck template</vt:lpstr>
      <vt:lpstr>Conference Sign-up Reminder Recordatorio para conferencias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Sign-up Reminder Recordatorio para conferencias</dc:title>
  <cp:lastModifiedBy>Chris Wolf</cp:lastModifiedBy>
  <cp:revision>1</cp:revision>
  <dcterms:modified xsi:type="dcterms:W3CDTF">2021-02-11T16:49:59Z</dcterms:modified>
</cp:coreProperties>
</file>